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SemiBold-italic.fntdata"/><Relationship Id="rId27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42d3964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42d3964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2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6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Текст задания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новый файл lesson2.html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переменную и спросить у пользователя “Ваш возраст”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Вывести на экран текст. Вам “возраст пользователя” лет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Спросить у пользователя его имя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Вывести на экран, Добро пожаловать на сайт “Имя пользователя”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168500"/>
            <a:ext cx="6690600" cy="39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Текст задания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Найти остаток от деления двух переменных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a = 13;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b = 5;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Что выведет на экран (Сначала проговорите, потом проверьте)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a;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alert(a);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Что выведет на экран (Сначала проговорите, потом проверьте)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alert('abc' * 3);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Что выведет на экран (Сначала проговорите, потом проверьте)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alert( 1 / 0);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alert(-1 / 0);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Что выведет на экран (Сначала проговорите, потом проверьте)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alert('2' * '3');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85" name="Google Shape;385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168500"/>
            <a:ext cx="66906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Сознательно допустите ошибку в вашем коде. Убедитесь, что ошибка появляется в консоли. Определите, в какой строке кода случилась ошибка.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</a:t>
            </a:r>
            <a:r>
              <a:rPr lang="ru" sz="1500">
                <a:solidFill>
                  <a:schemeClr val="dk1"/>
                </a:solidFill>
              </a:rPr>
              <a:t>еобходимо вывести в консоль результат суммы данных переменных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a = '2';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b = '3';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Пользователь с клавиатуры вводит 2 числа, необходимо в консоль вывести текст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Сумма чисел равна “результат”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Разность чисел равна “результат”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Произведение чисел равно “результат”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Частное чисел равно “результат”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Остаток от деления чисел равен “результат”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3" name="Google Shape;393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3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773100"/>
            <a:ext cx="6690600" cy="42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console.log(String(true));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console.log('a' + true);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console.log(Number(true));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console.log(true + 1);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console.log(true + true)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console.log(true - true)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console.log( String(true) + Number(true) 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1" name="Google Shape;401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2" name="Google Shape;4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168500"/>
            <a:ext cx="6690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Пользователь с клавиатуры вводит число, Необходимо создать условный оператор который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Выводит в консоль “Число больше 5”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Выводит в консоль “Число меньше 5”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Выводит в консоль “Число равно 5”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Даны переменные test1 и test2. Проверьте, равны ли их значения и выведите соответствующее сообщение.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Пользовать с клавиатуры вводит 2 числа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Необходимо найти какое из двух чисел минимальное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Пользователь с клавиатуры вводит число, Проверьте, что данная переменная больше нуля и меньше 15.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9" name="Google Shape;40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5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16" name="Google Shape;416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